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 autoAdjust="0"/>
    <p:restoredTop sz="94660"/>
  </p:normalViewPr>
  <p:slideViewPr>
    <p:cSldViewPr snapToGrid="0">
      <p:cViewPr>
        <p:scale>
          <a:sx n="75" d="100"/>
          <a:sy n="75" d="100"/>
        </p:scale>
        <p:origin x="-372" y="-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0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5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4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68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24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66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3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8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623ED-AD3C-4FD4-8DCA-FB66A7269A5A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9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620039" y="869173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798" y="1294305"/>
            <a:ext cx="5286375" cy="27336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6279846" y="309187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279846" y="2875852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630117" y="23924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1062165" y="25785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693964" y="402798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tx1"/>
                </a:solidFill>
              </a:rPr>
              <a:t>Paweł</a:t>
            </a:r>
            <a:r>
              <a:rPr lang="en-GB" sz="1100" dirty="0">
                <a:solidFill>
                  <a:schemeClr val="tx1"/>
                </a:solidFill>
              </a:rPr>
              <a:t> </a:t>
            </a:r>
            <a:r>
              <a:rPr lang="en-GB" sz="1100" dirty="0" err="1">
                <a:solidFill>
                  <a:schemeClr val="tx1"/>
                </a:solidFill>
              </a:rPr>
              <a:t>Buczek</a:t>
            </a:r>
            <a:r>
              <a:rPr lang="en-GB" sz="1100" dirty="0" smtClean="0">
                <a:solidFill>
                  <a:schemeClr val="tx1"/>
                </a:solidFill>
              </a:rPr>
              <a:t>,  </a:t>
            </a:r>
            <a:r>
              <a:rPr lang="en-GB" sz="1100" dirty="0">
                <a:solidFill>
                  <a:schemeClr val="tx1"/>
                </a:solidFill>
              </a:rPr>
              <a:t>Arthur Ernst, and Leonid M. </a:t>
            </a:r>
            <a:r>
              <a:rPr lang="en-GB" sz="1100" dirty="0" err="1" smtClean="0">
                <a:solidFill>
                  <a:schemeClr val="tx1"/>
                </a:solidFill>
              </a:rPr>
              <a:t>Sandratskii</a:t>
            </a:r>
            <a:r>
              <a:rPr lang="en-GB" sz="1100" dirty="0" smtClean="0">
                <a:solidFill>
                  <a:schemeClr val="tx1"/>
                </a:solidFill>
              </a:rPr>
              <a:t>. Different </a:t>
            </a:r>
            <a:r>
              <a:rPr lang="en-GB" sz="1100" dirty="0">
                <a:solidFill>
                  <a:schemeClr val="tx1"/>
                </a:solidFill>
              </a:rPr>
              <a:t>dimensionality trends in the </a:t>
            </a:r>
            <a:r>
              <a:rPr lang="en-GB" sz="1100" dirty="0" smtClean="0">
                <a:solidFill>
                  <a:schemeClr val="tx1"/>
                </a:solidFill>
              </a:rPr>
              <a:t>Landau </a:t>
            </a:r>
            <a:r>
              <a:rPr lang="en-GB" sz="1100" dirty="0">
                <a:solidFill>
                  <a:schemeClr val="tx1"/>
                </a:solidFill>
              </a:rPr>
              <a:t>damping of </a:t>
            </a:r>
            <a:r>
              <a:rPr lang="en-GB" sz="1100" dirty="0" err="1">
                <a:solidFill>
                  <a:schemeClr val="tx1"/>
                </a:solidFill>
              </a:rPr>
              <a:t>magnons</a:t>
            </a:r>
            <a:r>
              <a:rPr lang="en-GB" sz="1100" dirty="0">
                <a:solidFill>
                  <a:schemeClr val="tx1"/>
                </a:solidFill>
              </a:rPr>
              <a:t> in   iron, cobalt, and nickel: </a:t>
            </a:r>
            <a:r>
              <a:rPr lang="en-GB" sz="1100" dirty="0" smtClean="0">
                <a:solidFill>
                  <a:schemeClr val="tx1"/>
                </a:solidFill>
              </a:rPr>
              <a:t>Time-dependent </a:t>
            </a:r>
            <a:r>
              <a:rPr lang="en-GB" sz="1100" dirty="0">
                <a:solidFill>
                  <a:schemeClr val="tx1"/>
                </a:solidFill>
              </a:rPr>
              <a:t>density functional study. </a:t>
            </a:r>
            <a:r>
              <a:rPr lang="en-GB" sz="1100" dirty="0" smtClean="0">
                <a:solidFill>
                  <a:schemeClr val="tx1"/>
                </a:solidFill>
              </a:rPr>
              <a:t>PhysRevB.84 (174418) (2011).</a:t>
            </a:r>
            <a:endParaRPr lang="en-GB" sz="11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71934" y="3379908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1014" y="30593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00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145" y="4172400"/>
            <a:ext cx="2700000" cy="27000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01" y="4186800"/>
            <a:ext cx="2700000" cy="27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49754" y="4172400"/>
            <a:ext cx="2700000" cy="27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607" y="4158000"/>
            <a:ext cx="2700000" cy="27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92" y="1122026"/>
            <a:ext cx="2700000" cy="270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914" y="1122026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144" y="1122026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283" y="1122026"/>
            <a:ext cx="2700000" cy="27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861" y="397565"/>
            <a:ext cx="945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Comparing Kun cuts with linear interpolation setting missing points to 0 (used in interpolation to 0)</a:t>
            </a:r>
          </a:p>
          <a:p>
            <a:r>
              <a:rPr lang="en-GB" dirty="0" smtClean="0"/>
              <a:t>or to </a:t>
            </a:r>
            <a:r>
              <a:rPr lang="en-GB" dirty="0" err="1" smtClean="0"/>
              <a:t>NaN</a:t>
            </a:r>
            <a:r>
              <a:rPr lang="en-GB" dirty="0" smtClean="0"/>
              <a:t> (points deleted). </a:t>
            </a:r>
            <a:r>
              <a:rPr lang="en-GB" dirty="0" err="1" smtClean="0"/>
              <a:t>Qh,Qk</a:t>
            </a:r>
            <a:r>
              <a:rPr lang="en-GB" dirty="0" smtClean="0"/>
              <a:t> plain, </a:t>
            </a:r>
            <a:r>
              <a:rPr lang="en-GB" dirty="0" err="1" smtClean="0"/>
              <a:t>Ql</a:t>
            </a:r>
            <a:r>
              <a:rPr lang="en-GB" dirty="0" smtClean="0"/>
              <a:t>= 0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7" y="1122026"/>
            <a:ext cx="2700000" cy="2700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71060" y="1327722"/>
            <a:ext cx="10218665" cy="369332"/>
            <a:chOff x="371060" y="1327722"/>
            <a:chExt cx="10218665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  <p:pic>
        <p:nvPicPr>
          <p:cNvPr id="17" name="Picture 16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8720" y="4143600"/>
            <a:ext cx="2700000" cy="27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75178" y="4322178"/>
            <a:ext cx="10218665" cy="369332"/>
            <a:chOff x="371060" y="1327722"/>
            <a:chExt cx="10218665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845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Comparing Old points and </a:t>
            </a:r>
            <a:r>
              <a:rPr lang="en-GB" dirty="0" err="1" smtClean="0"/>
              <a:t>addpoints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err="1"/>
              <a:t>Qh,Qk</a:t>
            </a:r>
            <a:r>
              <a:rPr lang="en-GB" dirty="0"/>
              <a:t> plain, </a:t>
            </a:r>
            <a:r>
              <a:rPr lang="en-GB" dirty="0" err="1"/>
              <a:t>Ql</a:t>
            </a:r>
            <a:r>
              <a:rPr lang="en-GB" dirty="0"/>
              <a:t>= </a:t>
            </a:r>
            <a:r>
              <a:rPr lang="en-GB" dirty="0" smtClean="0"/>
              <a:t>0; </a:t>
            </a:r>
            <a:r>
              <a:rPr lang="en-GB" dirty="0" err="1" smtClean="0"/>
              <a:t>dE</a:t>
            </a:r>
            <a:r>
              <a:rPr lang="en-GB" dirty="0" smtClean="0"/>
              <a:t>=100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83" y="1366028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05582" y="1366028"/>
            <a:ext cx="2700000" cy="270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505582" y="4066028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03220" y="4066028"/>
            <a:ext cx="2700000" cy="27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271602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330260" y="2780724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11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6041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71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657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7951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68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656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69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</a:t>
            </a:r>
            <a:r>
              <a:rPr lang="en-GB" dirty="0" smtClean="0"/>
              <a:t>(</a:t>
            </a:r>
            <a:r>
              <a:rPr lang="en-GB" dirty="0" err="1" smtClean="0"/>
              <a:t>Chebfun</a:t>
            </a:r>
            <a:r>
              <a:rPr lang="en-GB" dirty="0" smtClean="0"/>
              <a:t> </a:t>
            </a:r>
            <a:r>
              <a:rPr lang="en-GB" dirty="0" smtClean="0"/>
              <a:t>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26" y="20288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6" y="20415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6557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Kun </a:t>
            </a:r>
            <a:r>
              <a:rPr lang="en-GB" dirty="0" smtClean="0"/>
              <a:t>(</a:t>
            </a:r>
            <a:r>
              <a:rPr lang="en-GB" dirty="0" err="1" smtClean="0"/>
              <a:t>lin</a:t>
            </a:r>
            <a:r>
              <a:rPr lang="en-GB" dirty="0" smtClean="0"/>
              <a:t> &amp; </a:t>
            </a:r>
            <a:r>
              <a:rPr lang="en-GB" dirty="0" err="1" smtClean="0"/>
              <a:t>Cheby</a:t>
            </a:r>
            <a:r>
              <a:rPr lang="en-GB" dirty="0" smtClean="0"/>
              <a:t>)  vs </a:t>
            </a:r>
            <a:r>
              <a:rPr lang="en-GB" dirty="0" smtClean="0"/>
              <a:t>Martin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66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325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288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5" y="464168"/>
            <a:ext cx="11865883" cy="798657"/>
          </a:xfrm>
        </p:spPr>
        <p:txBody>
          <a:bodyPr>
            <a:noAutofit/>
          </a:bodyPr>
          <a:lstStyle/>
          <a:p>
            <a:r>
              <a:rPr lang="en-GB" sz="2600" dirty="0" err="1" smtClean="0"/>
              <a:t>Chebyshev</a:t>
            </a:r>
            <a:r>
              <a:rPr lang="en-GB" sz="2600" dirty="0" smtClean="0"/>
              <a:t> grid: Averaging scattering between points. The scattering changes within the q-step are substantial and to not allow to judge fine details of the scattering.</a:t>
            </a:r>
            <a:endParaRPr lang="en-GB" sz="2600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23446" y="1262825"/>
            <a:ext cx="288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130" y="3914883"/>
            <a:ext cx="3357408" cy="252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248146" y="3914883"/>
            <a:ext cx="2880000" cy="252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88267" y="1262825"/>
            <a:ext cx="288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99980" y="1262825"/>
            <a:ext cx="2880000" cy="252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117014" y="3914883"/>
            <a:ext cx="2880000" cy="252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985883" y="3914883"/>
            <a:ext cx="2880000" cy="25200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311692" y="1262825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44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160</Words>
  <Application>Microsoft Office PowerPoint</Application>
  <PresentationFormat>Custom</PresentationFormat>
  <Paragraphs>24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Comparing Old points and addpoints: Qh,Qk plain, Ql= 0; dE=100 </vt:lpstr>
      <vt:lpstr>Kun’s Const. energy cuts (linear interpolation):</vt:lpstr>
      <vt:lpstr>Kun’s Const. energy cuts (linear interpolation):</vt:lpstr>
      <vt:lpstr>Kun’s Const. energy cuts (Chebfun interpolation):</vt:lpstr>
      <vt:lpstr>Kun (lin &amp; Cheby)  vs Martin</vt:lpstr>
      <vt:lpstr>Chebyshev grid: Averaging scattering between points. The scattering changes within the q-step are substantial and to not allow to judge fine details of the scattering.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Buts, Alex (STFC,RAL,ISIS)</cp:lastModifiedBy>
  <cp:revision>18</cp:revision>
  <dcterms:created xsi:type="dcterms:W3CDTF">2020-02-26T16:17:25Z</dcterms:created>
  <dcterms:modified xsi:type="dcterms:W3CDTF">2020-03-05T13:52:16Z</dcterms:modified>
</cp:coreProperties>
</file>

<file path=docProps/thumbnail.jpeg>
</file>